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72" r:id="rId12"/>
    <p:sldId id="266" r:id="rId13"/>
    <p:sldId id="267" r:id="rId14"/>
    <p:sldId id="268" r:id="rId15"/>
    <p:sldId id="281" r:id="rId16"/>
    <p:sldId id="282" r:id="rId17"/>
    <p:sldId id="275" r:id="rId18"/>
    <p:sldId id="269" r:id="rId19"/>
    <p:sldId id="290" r:id="rId20"/>
    <p:sldId id="270" r:id="rId21"/>
    <p:sldId id="273" r:id="rId22"/>
    <p:sldId id="274" r:id="rId23"/>
    <p:sldId id="286" r:id="rId24"/>
    <p:sldId id="278" r:id="rId25"/>
    <p:sldId id="279" r:id="rId26"/>
    <p:sldId id="276" r:id="rId27"/>
    <p:sldId id="277" r:id="rId28"/>
    <p:sldId id="283" r:id="rId29"/>
    <p:sldId id="288" r:id="rId30"/>
    <p:sldId id="284" r:id="rId31"/>
    <p:sldId id="285" r:id="rId32"/>
    <p:sldId id="280" r:id="rId33"/>
    <p:sldId id="289" r:id="rId34"/>
    <p:sldId id="291" r:id="rId35"/>
    <p:sldId id="292" r:id="rId36"/>
    <p:sldId id="293" r:id="rId37"/>
    <p:sldId id="294" r:id="rId38"/>
    <p:sldId id="295" r:id="rId39"/>
    <p:sldId id="299" r:id="rId40"/>
    <p:sldId id="302" r:id="rId41"/>
    <p:sldId id="296" r:id="rId42"/>
    <p:sldId id="297" r:id="rId43"/>
    <p:sldId id="301" r:id="rId44"/>
    <p:sldId id="30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72" autoAdjust="0"/>
  </p:normalViewPr>
  <p:slideViewPr>
    <p:cSldViewPr>
      <p:cViewPr varScale="1">
        <p:scale>
          <a:sx n="79" d="100"/>
          <a:sy n="79" d="100"/>
        </p:scale>
        <p:origin x="-16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FEE9-0419-40C8-AD6D-9CD3332F0036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A6A0-E3BA-4BD2-950D-7BE0B4706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1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920"/>
            <a:ext cx="3313355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ФОТОГРАФИИ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РАССКАЗЫВАЮТ</a:t>
            </a:r>
            <a:r>
              <a:rPr lang="ru-RU" sz="2400" b="1" dirty="0">
                <a:solidFill>
                  <a:srgbClr val="00B050"/>
                </a:solidFill>
              </a:rPr>
              <a:t/>
            </a:r>
            <a:br>
              <a:rPr lang="ru-RU" sz="2400" b="1" dirty="0">
                <a:solidFill>
                  <a:srgbClr val="00B050"/>
                </a:solidFill>
              </a:rPr>
            </a:b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933056"/>
            <a:ext cx="3309803" cy="20162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МУНИЦИПАЛЬНОЕ </a:t>
            </a: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БЮДЖЕТНОЕ ОБРАЗОВАТЕЛЬНОЕ УЧРЕЖДЕНИЕ </a:t>
            </a:r>
            <a:b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«ДЕТСКИЙ САД № 4 «СНЕЖИНКА</a:t>
            </a:r>
            <a:r>
              <a:rPr lang="ru-RU" b="1" dirty="0" smtClean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1941-2015</a:t>
            </a:r>
            <a:b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b="1" dirty="0">
              <a:solidFill>
                <a:srgbClr val="00B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76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ankovag\Desktop\ДОУ 4\2016-08-01-11-25-13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ankovag\Desktop\ДОУ 4\2016-08-01-11-25-1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50"/>
            <a:ext cx="864096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pankovag\Desktop\ДОУ 4\2016-08-01-09-31-47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pankovag\Desktop\ДОУ 4\2016-08-01-09-33-5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5544616" cy="392045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nkovag\Desktop\ДОУ 4\2016-08-01-09-34-16-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34128"/>
            <a:ext cx="4176464" cy="289121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nkovag\Desktop\ДОУ 4\2016-08-01-09-33-38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8"/>
            <a:ext cx="2664296" cy="330090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ankovag\Desktop\ДОУ 4\2016-08-01-11-38-31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8930"/>
            <a:ext cx="4248472" cy="276641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pankovag\Desktop\ДОУ 4\2016-08-01-09-37-17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C:\Users\pankovag\Desktop\ДОУ 4\2016-08-01-11-26-24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48912" cy="626469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pankovag\Desktop\ДОУ 4\2016-08-01-11-26-00-0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54" y="332657"/>
            <a:ext cx="4887609" cy="313234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pankovag\Desktop\ДОУ 4\2016-08-01-11-26-00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212976"/>
            <a:ext cx="5396584" cy="338437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pankovag\Desktop\ДОУ 4\2016-08-01-11-26-59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pankovag\Desktop\ДОУ 4\2016-08-01-09-43-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pankovag\Desktop\ДОУ 4\2016-08-01-09-43-42-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695">
            <a:off x="669245" y="3652478"/>
            <a:ext cx="3342867" cy="255611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pankovag\Desktop\ДОУ 4\2016-08-01-11-28-22-01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232">
            <a:off x="4787795" y="519016"/>
            <a:ext cx="3826901" cy="268382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ankovag\Desktop\ДОУ 4\2016-08-01-09-38-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pankovag\Desktop\ДОУ 4\2016-08-01-11-32-40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[</a:t>
            </a:r>
            <a:r>
              <a:rPr lang="ru-RU" sz="3600" b="1" dirty="0" smtClean="0"/>
              <a:t>1959-1961</a:t>
            </a:r>
            <a:r>
              <a:rPr lang="en-US" sz="3600" b="1" dirty="0" smtClean="0"/>
              <a:t>]</a:t>
            </a:r>
            <a:endParaRPr lang="ru-RU" sz="3600" b="1" dirty="0"/>
          </a:p>
        </p:txBody>
      </p:sp>
      <p:pic>
        <p:nvPicPr>
          <p:cNvPr id="1026" name="Picture 2" descr="C:\Users\pankovag\Desktop\ДОУ 4\2016-08-01-09-21-09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3284984"/>
            <a:ext cx="4608628" cy="2547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4" name="Picture 4" descr="C:\Users\pankovag\Desktop\ДОУ 4\2016-08-01-11-28-22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pankovag\Desktop\ДОУ 4\2016-08-01-09-39-3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30">
            <a:off x="650543" y="665635"/>
            <a:ext cx="5053320" cy="306253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pankovag\Desktop\ДОУ 4\2016-08-01-09-40-04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160">
            <a:off x="3821980" y="3052331"/>
            <a:ext cx="4639935" cy="303391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pankovag\Desktop\ДОУ 4\2016-08-01-09-42-2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pankovag\Desktop\ДОУ 4\2016-08-01-09-42-5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0042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pankovag\Desktop\ДОУ 4\2016-08-01-11-29-0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pankovag\Desktop\ДОУ 4\2016-08-01-09-45-5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pankovag\Desktop\ДОУ 4\2016-08-01-09-47-0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pankovag\Desktop\ДОУ 4\2016-08-01-09-45-37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pankovag\Desktop\ДОУ 4\2016-08-01-09-46-42-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59" y="3520153"/>
            <a:ext cx="4344274" cy="300519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pankovag\Desktop\ДОУ 4\2016-08-01-09-46-42-01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36">
            <a:off x="4140758" y="561430"/>
            <a:ext cx="4389535" cy="30561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pankovag\Desktop\ДОУ 4\2016-08-01-09-45-37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5"/>
            <a:ext cx="3744416" cy="259228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pankovag\Desktop\ДОУ 4\2016-08-01-09-46-1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280920" cy="6192689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pankovag\Desktop\ДОУ 4\2016-08-01-11-27-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088"/>
            <a:ext cx="8424936" cy="621182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pankovag\Desktop\ДОУ 4\2016-08-01-11-31-0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2" y="188640"/>
            <a:ext cx="8280920" cy="640871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pankovag\Desktop\ДОУ 4\2016-08-01-11-31-03-01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051">
            <a:off x="653288" y="3138164"/>
            <a:ext cx="3930567" cy="277435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908720"/>
            <a:ext cx="702474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pankovag\Desktop\ДОУ 4\2016-08-01-09-21-35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192688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78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pankovag\Desktop\ДОУ 4\2016-08-01-11-28-40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80919" cy="619268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pankovag\Desktop\ДОУ 4\2016-08-01-11-28-4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1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pankovag\Desktop\ДОУ 4\2016-08-01-09-47-19-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9" y="233861"/>
            <a:ext cx="8521700" cy="63881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pankovag\Desktop\ДОУ 4\2016-08-01-11-31-3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3367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pankovag\Desktop\ДОУ 4\2016-08-01-11-33-1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pankovag\Desktop\ДОУ 4\2016-08-01-11-34-47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ankovag\Desktop\ДОУ 4\2016-08-01-10-24-05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ankovag\Desktop\ДОУ 4\2016-08-01-10-26-0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ankovag\Desktop\ДОУ 4\2016-08-01-10-25-27-01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7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ankovag\Desktop\ДОУ 4\2016-08-01-11-43-2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80728"/>
            <a:ext cx="7024744" cy="1189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ankovag\Desktop\ДОУ 4\2016-08-01-09-21-5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73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ankovag\Desktop\ДОУ 4\2016-08-01-11-39-40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pankovag\Desktop\ДОУ 4\2016-08-01-10-36-06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ankovag\Desktop\ДОУ 4\2016-08-01-10-54-27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ankovag\Desktop\ДОУ 4\2016-08-01-11-47-07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ankovag\Desktop\ДОУ 4\2016-08-01-11-36-52-01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41804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204864"/>
            <a:ext cx="7554616" cy="329320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Материал подготовлен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рхивным отделом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управления культуры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Администрации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города Ханты-Мансийска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 документам ликвидированного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МБДОУ «Детский сад № 4 «Снежинка»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Ханты-Мансийск - 2016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ankovag\Desktop\ДОУ 4\2016-08-01-09-24-2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ankovag\Desktop\ДОУ 4\2016-08-01-09-26-2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pankovag\Desktop\ДОУ 4\2016-08-01-09-24-5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ankovag\Desktop\ДОУ 4\2016-08-01-09-26-5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ankovag\Desktop\ДОУ 4\2016-08-01-09-28-2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619268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33</Words>
  <Application>Microsoft Office PowerPoint</Application>
  <PresentationFormat>Экран (4:3)</PresentationFormat>
  <Paragraphs>13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Остин</vt:lpstr>
      <vt:lpstr>  ФОТОГРАФИИ  РАССКАЗЫВАЮТ </vt:lpstr>
      <vt:lpstr>[1959-1961]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ФОТОГРАФИИ  РАСКАЗЫВАЮТ</dc:title>
  <dc:creator>Панкова Галина Михайловна</dc:creator>
  <cp:lastModifiedBy>Панкова Галина Михайловна</cp:lastModifiedBy>
  <cp:revision>74</cp:revision>
  <dcterms:created xsi:type="dcterms:W3CDTF">2016-08-01T10:06:19Z</dcterms:created>
  <dcterms:modified xsi:type="dcterms:W3CDTF">2016-08-04T05:24:38Z</dcterms:modified>
</cp:coreProperties>
</file>